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1" r:id="rId2"/>
    <p:sldId id="266" r:id="rId3"/>
    <p:sldId id="267" r:id="rId4"/>
    <p:sldId id="257" r:id="rId5"/>
    <p:sldId id="264" r:id="rId6"/>
    <p:sldId id="258" r:id="rId7"/>
    <p:sldId id="259" r:id="rId8"/>
    <p:sldId id="260" r:id="rId9"/>
    <p:sldId id="261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B048"/>
    <a:srgbClr val="FD9539"/>
    <a:srgbClr val="EFD401"/>
    <a:srgbClr val="FED020"/>
    <a:srgbClr val="EA6B89"/>
    <a:srgbClr val="F4A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B0D20-3BAD-4177-8C7D-5C922A1BAE82}" v="91" dt="2021-07-14T09:11:08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.calzari@campus.unimib.it" userId="e6b75fce-64c8-48ef-89c7-14c51a8f3be6" providerId="ADAL" clId="{E13B0D20-3BAD-4177-8C7D-5C922A1BAE82}"/>
    <pc:docChg chg="undo custSel addSld delSld modSld">
      <pc:chgData name="a.calzari@campus.unimib.it" userId="e6b75fce-64c8-48ef-89c7-14c51a8f3be6" providerId="ADAL" clId="{E13B0D20-3BAD-4177-8C7D-5C922A1BAE82}" dt="2021-07-14T09:29:55.703" v="1016" actId="207"/>
      <pc:docMkLst>
        <pc:docMk/>
      </pc:docMkLst>
      <pc:sldChg chg="addSp modSp del mod setBg setClrOvrMap">
        <pc:chgData name="a.calzari@campus.unimib.it" userId="e6b75fce-64c8-48ef-89c7-14c51a8f3be6" providerId="ADAL" clId="{E13B0D20-3BAD-4177-8C7D-5C922A1BAE82}" dt="2021-07-14T08:54:01.001" v="180" actId="2696"/>
        <pc:sldMkLst>
          <pc:docMk/>
          <pc:sldMk cId="285170903" sldId="256"/>
        </pc:sldMkLst>
        <pc:spChg chg="mod">
          <ac:chgData name="a.calzari@campus.unimib.it" userId="e6b75fce-64c8-48ef-89c7-14c51a8f3be6" providerId="ADAL" clId="{E13B0D20-3BAD-4177-8C7D-5C922A1BAE82}" dt="2021-07-14T08:42:12.223" v="53" actId="207"/>
          <ac:spMkLst>
            <pc:docMk/>
            <pc:sldMk cId="285170903" sldId="256"/>
            <ac:spMk id="2" creationId="{9EACA12C-10C4-4E5D-9470-7482CB1DF3F3}"/>
          </ac:spMkLst>
        </pc:spChg>
        <pc:spChg chg="mod">
          <ac:chgData name="a.calzari@campus.unimib.it" userId="e6b75fce-64c8-48ef-89c7-14c51a8f3be6" providerId="ADAL" clId="{E13B0D20-3BAD-4177-8C7D-5C922A1BAE82}" dt="2021-07-14T08:37:37.174" v="5" actId="26606"/>
          <ac:spMkLst>
            <pc:docMk/>
            <pc:sldMk cId="285170903" sldId="256"/>
            <ac:spMk id="6" creationId="{6E91ED43-45CB-41CD-A34C-2A7F853453AC}"/>
          </ac:spMkLst>
        </pc:spChg>
        <pc:spChg chg="mod ord">
          <ac:chgData name="a.calzari@campus.unimib.it" userId="e6b75fce-64c8-48ef-89c7-14c51a8f3be6" providerId="ADAL" clId="{E13B0D20-3BAD-4177-8C7D-5C922A1BAE82}" dt="2021-07-14T08:42:12.584" v="54" actId="207"/>
          <ac:spMkLst>
            <pc:docMk/>
            <pc:sldMk cId="285170903" sldId="256"/>
            <ac:spMk id="7" creationId="{06361178-ED3C-41C0-9F97-DD56A3E79A78}"/>
          </ac:spMkLst>
        </pc:spChg>
        <pc:spChg chg="add">
          <ac:chgData name="a.calzari@campus.unimib.it" userId="e6b75fce-64c8-48ef-89c7-14c51a8f3be6" providerId="ADAL" clId="{E13B0D20-3BAD-4177-8C7D-5C922A1BAE82}" dt="2021-07-14T08:37:37.174" v="5" actId="26606"/>
          <ac:spMkLst>
            <pc:docMk/>
            <pc:sldMk cId="285170903" sldId="256"/>
            <ac:spMk id="12" creationId="{A3BAF07C-C39E-42EB-BB22-8D46691D9735}"/>
          </ac:spMkLst>
        </pc:spChg>
        <pc:spChg chg="add">
          <ac:chgData name="a.calzari@campus.unimib.it" userId="e6b75fce-64c8-48ef-89c7-14c51a8f3be6" providerId="ADAL" clId="{E13B0D20-3BAD-4177-8C7D-5C922A1BAE82}" dt="2021-07-14T08:37:37.174" v="5" actId="26606"/>
          <ac:spMkLst>
            <pc:docMk/>
            <pc:sldMk cId="285170903" sldId="256"/>
            <ac:spMk id="35" creationId="{44C110BA-81E8-4247-853A-5F2B93E92E46}"/>
          </ac:spMkLst>
        </pc:spChg>
        <pc:grpChg chg="add">
          <ac:chgData name="a.calzari@campus.unimib.it" userId="e6b75fce-64c8-48ef-89c7-14c51a8f3be6" providerId="ADAL" clId="{E13B0D20-3BAD-4177-8C7D-5C922A1BAE82}" dt="2021-07-14T08:37:37.174" v="5" actId="26606"/>
          <ac:grpSpMkLst>
            <pc:docMk/>
            <pc:sldMk cId="285170903" sldId="256"/>
            <ac:grpSpMk id="14" creationId="{D8E9CF54-0466-4261-9E62-0249E60E1886}"/>
          </ac:grpSpMkLst>
        </pc:grpChg>
        <pc:picChg chg="add mod ord">
          <ac:chgData name="a.calzari@campus.unimib.it" userId="e6b75fce-64c8-48ef-89c7-14c51a8f3be6" providerId="ADAL" clId="{E13B0D20-3BAD-4177-8C7D-5C922A1BAE82}" dt="2021-07-14T08:37:37.174" v="5" actId="26606"/>
          <ac:picMkLst>
            <pc:docMk/>
            <pc:sldMk cId="285170903" sldId="256"/>
            <ac:picMk id="4" creationId="{84079598-1B3F-40B0-B248-86A21C63DD9E}"/>
          </ac:picMkLst>
        </pc:picChg>
        <pc:picChg chg="ord">
          <ac:chgData name="a.calzari@campus.unimib.it" userId="e6b75fce-64c8-48ef-89c7-14c51a8f3be6" providerId="ADAL" clId="{E13B0D20-3BAD-4177-8C7D-5C922A1BAE82}" dt="2021-07-14T08:37:37.174" v="5" actId="26606"/>
          <ac:picMkLst>
            <pc:docMk/>
            <pc:sldMk cId="285170903" sldId="256"/>
            <ac:picMk id="5" creationId="{36FEFCE7-2DA9-475B-8234-C37AEAE20535}"/>
          </ac:picMkLst>
        </pc:picChg>
      </pc:sldChg>
      <pc:sldChg chg="addSp delSp modSp mod">
        <pc:chgData name="a.calzari@campus.unimib.it" userId="e6b75fce-64c8-48ef-89c7-14c51a8f3be6" providerId="ADAL" clId="{E13B0D20-3BAD-4177-8C7D-5C922A1BAE82}" dt="2021-07-14T09:08:49.642" v="533" actId="404"/>
        <pc:sldMkLst>
          <pc:docMk/>
          <pc:sldMk cId="3887931288" sldId="257"/>
        </pc:sldMkLst>
        <pc:spChg chg="del">
          <ac:chgData name="a.calzari@campus.unimib.it" userId="e6b75fce-64c8-48ef-89c7-14c51a8f3be6" providerId="ADAL" clId="{E13B0D20-3BAD-4177-8C7D-5C922A1BAE82}" dt="2021-07-14T09:07:13.226" v="460" actId="478"/>
          <ac:spMkLst>
            <pc:docMk/>
            <pc:sldMk cId="3887931288" sldId="257"/>
            <ac:spMk id="2" creationId="{CD01A38C-17E1-4FC4-80A7-2AFC1799C7E2}"/>
          </ac:spMkLst>
        </pc:spChg>
        <pc:spChg chg="add del mod">
          <ac:chgData name="a.calzari@campus.unimib.it" userId="e6b75fce-64c8-48ef-89c7-14c51a8f3be6" providerId="ADAL" clId="{E13B0D20-3BAD-4177-8C7D-5C922A1BAE82}" dt="2021-07-14T09:08:49.642" v="533" actId="404"/>
          <ac:spMkLst>
            <pc:docMk/>
            <pc:sldMk cId="3887931288" sldId="257"/>
            <ac:spMk id="3" creationId="{9A7EC478-5F8A-4B72-B749-30DE7F4317B6}"/>
          </ac:spMkLst>
        </pc:spChg>
        <pc:spChg chg="add del mod">
          <ac:chgData name="a.calzari@campus.unimib.it" userId="e6b75fce-64c8-48ef-89c7-14c51a8f3be6" providerId="ADAL" clId="{E13B0D20-3BAD-4177-8C7D-5C922A1BAE82}" dt="2021-07-14T09:07:16.422" v="461" actId="478"/>
          <ac:spMkLst>
            <pc:docMk/>
            <pc:sldMk cId="3887931288" sldId="257"/>
            <ac:spMk id="6" creationId="{1676ABD9-4489-4F6A-9F7A-15904B83D017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08:59.401" v="535" actId="404"/>
        <pc:sldMkLst>
          <pc:docMk/>
          <pc:sldMk cId="2206104057" sldId="258"/>
        </pc:sldMkLst>
        <pc:spChg chg="del">
          <ac:chgData name="a.calzari@campus.unimib.it" userId="e6b75fce-64c8-48ef-89c7-14c51a8f3be6" providerId="ADAL" clId="{E13B0D20-3BAD-4177-8C7D-5C922A1BAE82}" dt="2021-07-14T09:07:45.343" v="465" actId="478"/>
          <ac:spMkLst>
            <pc:docMk/>
            <pc:sldMk cId="2206104057" sldId="258"/>
            <ac:spMk id="2" creationId="{2D6734B3-FD01-4F6C-A1BD-57B4DA64267C}"/>
          </ac:spMkLst>
        </pc:spChg>
        <pc:spChg chg="add del mod">
          <ac:chgData name="a.calzari@campus.unimib.it" userId="e6b75fce-64c8-48ef-89c7-14c51a8f3be6" providerId="ADAL" clId="{E13B0D20-3BAD-4177-8C7D-5C922A1BAE82}" dt="2021-07-14T09:08:14.404" v="509" actId="478"/>
          <ac:spMkLst>
            <pc:docMk/>
            <pc:sldMk cId="2206104057" sldId="258"/>
            <ac:spMk id="4" creationId="{E2559BA3-815A-4D44-BA5B-495D621157F0}"/>
          </ac:spMkLst>
        </pc:spChg>
        <pc:spChg chg="add mod">
          <ac:chgData name="a.calzari@campus.unimib.it" userId="e6b75fce-64c8-48ef-89c7-14c51a8f3be6" providerId="ADAL" clId="{E13B0D20-3BAD-4177-8C7D-5C922A1BAE82}" dt="2021-07-14T09:08:59.401" v="535" actId="404"/>
          <ac:spMkLst>
            <pc:docMk/>
            <pc:sldMk cId="2206104057" sldId="258"/>
            <ac:spMk id="8" creationId="{28F1FD3D-D616-4D9C-A9DB-0C63E791F2E2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08:43.011" v="532" actId="404"/>
        <pc:sldMkLst>
          <pc:docMk/>
          <pc:sldMk cId="381636368" sldId="259"/>
        </pc:sldMkLst>
        <pc:spChg chg="del">
          <ac:chgData name="a.calzari@campus.unimib.it" userId="e6b75fce-64c8-48ef-89c7-14c51a8f3be6" providerId="ADAL" clId="{E13B0D20-3BAD-4177-8C7D-5C922A1BAE82}" dt="2021-07-14T09:08:18.987" v="510" actId="478"/>
          <ac:spMkLst>
            <pc:docMk/>
            <pc:sldMk cId="381636368" sldId="259"/>
            <ac:spMk id="2" creationId="{039F4F94-D7E0-4F31-8748-1D97C12C90C8}"/>
          </ac:spMkLst>
        </pc:spChg>
        <pc:spChg chg="add del mod">
          <ac:chgData name="a.calzari@campus.unimib.it" userId="e6b75fce-64c8-48ef-89c7-14c51a8f3be6" providerId="ADAL" clId="{E13B0D20-3BAD-4177-8C7D-5C922A1BAE82}" dt="2021-07-14T09:08:21.287" v="511" actId="478"/>
          <ac:spMkLst>
            <pc:docMk/>
            <pc:sldMk cId="381636368" sldId="259"/>
            <ac:spMk id="4" creationId="{598050B5-7298-4355-903D-41F6EDA9E9CF}"/>
          </ac:spMkLst>
        </pc:spChg>
        <pc:spChg chg="add mod">
          <ac:chgData name="a.calzari@campus.unimib.it" userId="e6b75fce-64c8-48ef-89c7-14c51a8f3be6" providerId="ADAL" clId="{E13B0D20-3BAD-4177-8C7D-5C922A1BAE82}" dt="2021-07-14T09:08:43.011" v="532" actId="404"/>
          <ac:spMkLst>
            <pc:docMk/>
            <pc:sldMk cId="381636368" sldId="259"/>
            <ac:spMk id="10" creationId="{AB6DCDF5-AD00-4239-86D6-813E09E5568D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09:36.102" v="558" actId="404"/>
        <pc:sldMkLst>
          <pc:docMk/>
          <pc:sldMk cId="3004960601" sldId="260"/>
        </pc:sldMkLst>
        <pc:spChg chg="del">
          <ac:chgData name="a.calzari@campus.unimib.it" userId="e6b75fce-64c8-48ef-89c7-14c51a8f3be6" providerId="ADAL" clId="{E13B0D20-3BAD-4177-8C7D-5C922A1BAE82}" dt="2021-07-14T09:09:08.126" v="536" actId="478"/>
          <ac:spMkLst>
            <pc:docMk/>
            <pc:sldMk cId="3004960601" sldId="260"/>
            <ac:spMk id="2" creationId="{8B189E3B-9F9F-4F88-ADCC-4C1680F1E459}"/>
          </ac:spMkLst>
        </pc:spChg>
        <pc:spChg chg="add del mod">
          <ac:chgData name="a.calzari@campus.unimib.it" userId="e6b75fce-64c8-48ef-89c7-14c51a8f3be6" providerId="ADAL" clId="{E13B0D20-3BAD-4177-8C7D-5C922A1BAE82}" dt="2021-07-14T09:09:28.159" v="556" actId="478"/>
          <ac:spMkLst>
            <pc:docMk/>
            <pc:sldMk cId="3004960601" sldId="260"/>
            <ac:spMk id="4" creationId="{F9D1AEA1-0157-4856-8FB1-0755E013E3A8}"/>
          </ac:spMkLst>
        </pc:spChg>
        <pc:spChg chg="add mod">
          <ac:chgData name="a.calzari@campus.unimib.it" userId="e6b75fce-64c8-48ef-89c7-14c51a8f3be6" providerId="ADAL" clId="{E13B0D20-3BAD-4177-8C7D-5C922A1BAE82}" dt="2021-07-14T09:09:36.102" v="558" actId="404"/>
          <ac:spMkLst>
            <pc:docMk/>
            <pc:sldMk cId="3004960601" sldId="260"/>
            <ac:spMk id="9" creationId="{5C81E7D4-4EB2-4E67-A1C8-AD802D78987A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10:04.095" v="583" actId="1076"/>
        <pc:sldMkLst>
          <pc:docMk/>
          <pc:sldMk cId="294356240" sldId="261"/>
        </pc:sldMkLst>
        <pc:spChg chg="del">
          <ac:chgData name="a.calzari@campus.unimib.it" userId="e6b75fce-64c8-48ef-89c7-14c51a8f3be6" providerId="ADAL" clId="{E13B0D20-3BAD-4177-8C7D-5C922A1BAE82}" dt="2021-07-14T09:09:43.217" v="559" actId="478"/>
          <ac:spMkLst>
            <pc:docMk/>
            <pc:sldMk cId="294356240" sldId="261"/>
            <ac:spMk id="2" creationId="{77A18ADC-8465-4669-92F1-B22C27A9B2FA}"/>
          </ac:spMkLst>
        </pc:spChg>
        <pc:spChg chg="add del mod">
          <ac:chgData name="a.calzari@campus.unimib.it" userId="e6b75fce-64c8-48ef-89c7-14c51a8f3be6" providerId="ADAL" clId="{E13B0D20-3BAD-4177-8C7D-5C922A1BAE82}" dt="2021-07-14T09:09:45.015" v="560" actId="478"/>
          <ac:spMkLst>
            <pc:docMk/>
            <pc:sldMk cId="294356240" sldId="261"/>
            <ac:spMk id="4" creationId="{E5822637-FB93-4DDD-8F64-31295645A911}"/>
          </ac:spMkLst>
        </pc:spChg>
        <pc:spChg chg="add mod">
          <ac:chgData name="a.calzari@campus.unimib.it" userId="e6b75fce-64c8-48ef-89c7-14c51a8f3be6" providerId="ADAL" clId="{E13B0D20-3BAD-4177-8C7D-5C922A1BAE82}" dt="2021-07-14T09:10:04.095" v="583" actId="1076"/>
          <ac:spMkLst>
            <pc:docMk/>
            <pc:sldMk cId="294356240" sldId="261"/>
            <ac:spMk id="9" creationId="{C4E273F0-46CD-44DD-A37D-FFDF87C17535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10:27.259" v="597" actId="404"/>
        <pc:sldMkLst>
          <pc:docMk/>
          <pc:sldMk cId="3819489712" sldId="262"/>
        </pc:sldMkLst>
        <pc:spChg chg="del">
          <ac:chgData name="a.calzari@campus.unimib.it" userId="e6b75fce-64c8-48ef-89c7-14c51a8f3be6" providerId="ADAL" clId="{E13B0D20-3BAD-4177-8C7D-5C922A1BAE82}" dt="2021-07-14T09:10:12.400" v="584" actId="478"/>
          <ac:spMkLst>
            <pc:docMk/>
            <pc:sldMk cId="3819489712" sldId="262"/>
            <ac:spMk id="2" creationId="{390F80B7-A6CA-4DDC-A9A9-000003F7DD09}"/>
          </ac:spMkLst>
        </pc:spChg>
        <pc:spChg chg="add del mod">
          <ac:chgData name="a.calzari@campus.unimib.it" userId="e6b75fce-64c8-48ef-89c7-14c51a8f3be6" providerId="ADAL" clId="{E13B0D20-3BAD-4177-8C7D-5C922A1BAE82}" dt="2021-07-14T09:10:13.984" v="585" actId="478"/>
          <ac:spMkLst>
            <pc:docMk/>
            <pc:sldMk cId="3819489712" sldId="262"/>
            <ac:spMk id="4" creationId="{8D729E4F-78B1-4FD7-9AAA-BBAE6E980188}"/>
          </ac:spMkLst>
        </pc:spChg>
        <pc:spChg chg="add mod">
          <ac:chgData name="a.calzari@campus.unimib.it" userId="e6b75fce-64c8-48ef-89c7-14c51a8f3be6" providerId="ADAL" clId="{E13B0D20-3BAD-4177-8C7D-5C922A1BAE82}" dt="2021-07-14T09:10:27.259" v="597" actId="404"/>
          <ac:spMkLst>
            <pc:docMk/>
            <pc:sldMk cId="3819489712" sldId="262"/>
            <ac:spMk id="9" creationId="{296D17F9-563A-4787-82D4-5054300078B5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13:14.375" v="617" actId="20577"/>
        <pc:sldMkLst>
          <pc:docMk/>
          <pc:sldMk cId="810378610" sldId="263"/>
        </pc:sldMkLst>
        <pc:spChg chg="del">
          <ac:chgData name="a.calzari@campus.unimib.it" userId="e6b75fce-64c8-48ef-89c7-14c51a8f3be6" providerId="ADAL" clId="{E13B0D20-3BAD-4177-8C7D-5C922A1BAE82}" dt="2021-07-14T09:10:35.779" v="598" actId="478"/>
          <ac:spMkLst>
            <pc:docMk/>
            <pc:sldMk cId="810378610" sldId="263"/>
            <ac:spMk id="2" creationId="{A17303A6-2233-426B-A389-844BF6DF2B19}"/>
          </ac:spMkLst>
        </pc:spChg>
        <pc:spChg chg="add del mod">
          <ac:chgData name="a.calzari@campus.unimib.it" userId="e6b75fce-64c8-48ef-89c7-14c51a8f3be6" providerId="ADAL" clId="{E13B0D20-3BAD-4177-8C7D-5C922A1BAE82}" dt="2021-07-14T09:10:37.180" v="599" actId="478"/>
          <ac:spMkLst>
            <pc:docMk/>
            <pc:sldMk cId="810378610" sldId="263"/>
            <ac:spMk id="4" creationId="{35981363-E403-41D8-AFA3-C8E372B903DA}"/>
          </ac:spMkLst>
        </pc:spChg>
        <pc:spChg chg="add mod">
          <ac:chgData name="a.calzari@campus.unimib.it" userId="e6b75fce-64c8-48ef-89c7-14c51a8f3be6" providerId="ADAL" clId="{E13B0D20-3BAD-4177-8C7D-5C922A1BAE82}" dt="2021-07-14T09:13:14.375" v="617" actId="20577"/>
          <ac:spMkLst>
            <pc:docMk/>
            <pc:sldMk cId="810378610" sldId="263"/>
            <ac:spMk id="9" creationId="{524841F6-5834-4E25-910E-3BDC700A9F14}"/>
          </ac:spMkLst>
        </pc:spChg>
      </pc:sldChg>
      <pc:sldChg chg="addSp delSp modSp mod">
        <pc:chgData name="a.calzari@campus.unimib.it" userId="e6b75fce-64c8-48ef-89c7-14c51a8f3be6" providerId="ADAL" clId="{E13B0D20-3BAD-4177-8C7D-5C922A1BAE82}" dt="2021-07-14T09:08:53.698" v="534" actId="404"/>
        <pc:sldMkLst>
          <pc:docMk/>
          <pc:sldMk cId="2537531444" sldId="264"/>
        </pc:sldMkLst>
        <pc:spChg chg="add del mod">
          <ac:chgData name="a.calzari@campus.unimib.it" userId="e6b75fce-64c8-48ef-89c7-14c51a8f3be6" providerId="ADAL" clId="{E13B0D20-3BAD-4177-8C7D-5C922A1BAE82}" dt="2021-07-14T09:07:39.734" v="464" actId="478"/>
          <ac:spMkLst>
            <pc:docMk/>
            <pc:sldMk cId="2537531444" sldId="264"/>
            <ac:spMk id="3" creationId="{67F51646-CE2D-4486-9EEF-266CD0FB8FED}"/>
          </ac:spMkLst>
        </pc:spChg>
        <pc:spChg chg="del">
          <ac:chgData name="a.calzari@campus.unimib.it" userId="e6b75fce-64c8-48ef-89c7-14c51a8f3be6" providerId="ADAL" clId="{E13B0D20-3BAD-4177-8C7D-5C922A1BAE82}" dt="2021-07-14T09:07:35.518" v="462" actId="478"/>
          <ac:spMkLst>
            <pc:docMk/>
            <pc:sldMk cId="2537531444" sldId="264"/>
            <ac:spMk id="4" creationId="{90201E00-71C7-4681-8DE3-6E1C91EC5A18}"/>
          </ac:spMkLst>
        </pc:spChg>
        <pc:spChg chg="add mod">
          <ac:chgData name="a.calzari@campus.unimib.it" userId="e6b75fce-64c8-48ef-89c7-14c51a8f3be6" providerId="ADAL" clId="{E13B0D20-3BAD-4177-8C7D-5C922A1BAE82}" dt="2021-07-14T09:08:53.698" v="534" actId="404"/>
          <ac:spMkLst>
            <pc:docMk/>
            <pc:sldMk cId="2537531444" sldId="264"/>
            <ac:spMk id="11" creationId="{0C9A0F88-2C33-4D7F-8C10-8D70A6E6EE91}"/>
          </ac:spMkLst>
        </pc:spChg>
      </pc:sldChg>
      <pc:sldChg chg="addSp modSp mod">
        <pc:chgData name="a.calzari@campus.unimib.it" userId="e6b75fce-64c8-48ef-89c7-14c51a8f3be6" providerId="ADAL" clId="{E13B0D20-3BAD-4177-8C7D-5C922A1BAE82}" dt="2021-07-14T09:12:05.681" v="614" actId="113"/>
        <pc:sldMkLst>
          <pc:docMk/>
          <pc:sldMk cId="876794119" sldId="265"/>
        </pc:sldMkLst>
        <pc:spChg chg="mod">
          <ac:chgData name="a.calzari@campus.unimib.it" userId="e6b75fce-64c8-48ef-89c7-14c51a8f3be6" providerId="ADAL" clId="{E13B0D20-3BAD-4177-8C7D-5C922A1BAE82}" dt="2021-07-14T09:12:02.458" v="613" actId="113"/>
          <ac:spMkLst>
            <pc:docMk/>
            <pc:sldMk cId="876794119" sldId="265"/>
            <ac:spMk id="2" creationId="{FA57DA8D-2B8D-423D-8378-EE57DC7FAC65}"/>
          </ac:spMkLst>
        </pc:spChg>
        <pc:spChg chg="add mod">
          <ac:chgData name="a.calzari@campus.unimib.it" userId="e6b75fce-64c8-48ef-89c7-14c51a8f3be6" providerId="ADAL" clId="{E13B0D20-3BAD-4177-8C7D-5C922A1BAE82}" dt="2021-07-14T09:12:05.681" v="614" actId="113"/>
          <ac:spMkLst>
            <pc:docMk/>
            <pc:sldMk cId="876794119" sldId="265"/>
            <ac:spMk id="3" creationId="{5495B180-F81D-4EB8-9856-A25688BE4CA9}"/>
          </ac:spMkLst>
        </pc:spChg>
      </pc:sldChg>
      <pc:sldChg chg="addSp delSp modSp mod modNotesTx">
        <pc:chgData name="a.calzari@campus.unimib.it" userId="e6b75fce-64c8-48ef-89c7-14c51a8f3be6" providerId="ADAL" clId="{E13B0D20-3BAD-4177-8C7D-5C922A1BAE82}" dt="2021-07-14T09:16:50.965" v="1014" actId="20577"/>
        <pc:sldMkLst>
          <pc:docMk/>
          <pc:sldMk cId="453027789" sldId="266"/>
        </pc:sldMkLst>
        <pc:spChg chg="del mod">
          <ac:chgData name="a.calzari@campus.unimib.it" userId="e6b75fce-64c8-48ef-89c7-14c51a8f3be6" providerId="ADAL" clId="{E13B0D20-3BAD-4177-8C7D-5C922A1BAE82}" dt="2021-07-14T09:06:17.976" v="448" actId="478"/>
          <ac:spMkLst>
            <pc:docMk/>
            <pc:sldMk cId="453027789" sldId="266"/>
            <ac:spMk id="2" creationId="{5D02896F-DFD1-46C4-A6A7-715C0D98687B}"/>
          </ac:spMkLst>
        </pc:spChg>
        <pc:spChg chg="add mod">
          <ac:chgData name="a.calzari@campus.unimib.it" userId="e6b75fce-64c8-48ef-89c7-14c51a8f3be6" providerId="ADAL" clId="{E13B0D20-3BAD-4177-8C7D-5C922A1BAE82}" dt="2021-07-14T09:06:25.846" v="450" actId="1076"/>
          <ac:spMkLst>
            <pc:docMk/>
            <pc:sldMk cId="453027789" sldId="266"/>
            <ac:spMk id="7" creationId="{06352B71-BABB-4EB9-BC67-CCC879383A72}"/>
          </ac:spMkLst>
        </pc:spChg>
        <pc:spChg chg="add del mod">
          <ac:chgData name="a.calzari@campus.unimib.it" userId="e6b75fce-64c8-48ef-89c7-14c51a8f3be6" providerId="ADAL" clId="{E13B0D20-3BAD-4177-8C7D-5C922A1BAE82}" dt="2021-07-14T09:06:21.466" v="449" actId="478"/>
          <ac:spMkLst>
            <pc:docMk/>
            <pc:sldMk cId="453027789" sldId="266"/>
            <ac:spMk id="10" creationId="{E6462D5C-3CF8-43FE-8CA9-C3EA0E14D9A4}"/>
          </ac:spMkLst>
        </pc:spChg>
        <pc:picChg chg="del">
          <ac:chgData name="a.calzari@campus.unimib.it" userId="e6b75fce-64c8-48ef-89c7-14c51a8f3be6" providerId="ADAL" clId="{E13B0D20-3BAD-4177-8C7D-5C922A1BAE82}" dt="2021-07-14T09:05:03.696" v="437" actId="478"/>
          <ac:picMkLst>
            <pc:docMk/>
            <pc:sldMk cId="453027789" sldId="266"/>
            <ac:picMk id="5" creationId="{82291464-7D63-4525-A425-76B67F558676}"/>
          </ac:picMkLst>
        </pc:picChg>
        <pc:picChg chg="add mod">
          <ac:chgData name="a.calzari@campus.unimib.it" userId="e6b75fce-64c8-48ef-89c7-14c51a8f3be6" providerId="ADAL" clId="{E13B0D20-3BAD-4177-8C7D-5C922A1BAE82}" dt="2021-07-14T09:05:42.246" v="442" actId="1076"/>
          <ac:picMkLst>
            <pc:docMk/>
            <pc:sldMk cId="453027789" sldId="266"/>
            <ac:picMk id="6" creationId="{4ACDF09C-8E42-4DA7-B516-56329036EF41}"/>
          </ac:picMkLst>
        </pc:picChg>
      </pc:sldChg>
      <pc:sldChg chg="addSp delSp modSp mod">
        <pc:chgData name="a.calzari@campus.unimib.it" userId="e6b75fce-64c8-48ef-89c7-14c51a8f3be6" providerId="ADAL" clId="{E13B0D20-3BAD-4177-8C7D-5C922A1BAE82}" dt="2021-07-14T09:06:48.152" v="454" actId="1076"/>
        <pc:sldMkLst>
          <pc:docMk/>
          <pc:sldMk cId="2237725795" sldId="267"/>
        </pc:sldMkLst>
        <pc:spChg chg="del">
          <ac:chgData name="a.calzari@campus.unimib.it" userId="e6b75fce-64c8-48ef-89c7-14c51a8f3be6" providerId="ADAL" clId="{E13B0D20-3BAD-4177-8C7D-5C922A1BAE82}" dt="2021-07-14T09:06:41.125" v="452" actId="478"/>
          <ac:spMkLst>
            <pc:docMk/>
            <pc:sldMk cId="2237725795" sldId="267"/>
            <ac:spMk id="2" creationId="{F993AE6B-290F-41F7-84A3-C746DF3BC5A2}"/>
          </ac:spMkLst>
        </pc:spChg>
        <pc:spChg chg="add mod">
          <ac:chgData name="a.calzari@campus.unimib.it" userId="e6b75fce-64c8-48ef-89c7-14c51a8f3be6" providerId="ADAL" clId="{E13B0D20-3BAD-4177-8C7D-5C922A1BAE82}" dt="2021-07-14T09:06:48.152" v="454" actId="1076"/>
          <ac:spMkLst>
            <pc:docMk/>
            <pc:sldMk cId="2237725795" sldId="267"/>
            <ac:spMk id="3" creationId="{C0E511BA-AF7C-4DE1-9BD1-3B4428508D7B}"/>
          </ac:spMkLst>
        </pc:spChg>
        <pc:spChg chg="add del mod">
          <ac:chgData name="a.calzari@campus.unimib.it" userId="e6b75fce-64c8-48ef-89c7-14c51a8f3be6" providerId="ADAL" clId="{E13B0D20-3BAD-4177-8C7D-5C922A1BAE82}" dt="2021-07-14T09:06:42.324" v="453" actId="478"/>
          <ac:spMkLst>
            <pc:docMk/>
            <pc:sldMk cId="2237725795" sldId="267"/>
            <ac:spMk id="8" creationId="{83D5BBEF-6CA8-400A-9F7C-35C5101F095F}"/>
          </ac:spMkLst>
        </pc:spChg>
      </pc:sldChg>
      <pc:sldChg chg="addSp modSp new del mod setBg">
        <pc:chgData name="a.calzari@campus.unimib.it" userId="e6b75fce-64c8-48ef-89c7-14c51a8f3be6" providerId="ADAL" clId="{E13B0D20-3BAD-4177-8C7D-5C922A1BAE82}" dt="2021-07-14T08:57:24.649" v="234" actId="2696"/>
        <pc:sldMkLst>
          <pc:docMk/>
          <pc:sldMk cId="3350309488" sldId="268"/>
        </pc:sldMkLst>
        <pc:spChg chg="mod">
          <ac:chgData name="a.calzari@campus.unimib.it" userId="e6b75fce-64c8-48ef-89c7-14c51a8f3be6" providerId="ADAL" clId="{E13B0D20-3BAD-4177-8C7D-5C922A1BAE82}" dt="2021-07-14T08:48:21.770" v="117" actId="1076"/>
          <ac:spMkLst>
            <pc:docMk/>
            <pc:sldMk cId="3350309488" sldId="268"/>
            <ac:spMk id="2" creationId="{5EFDA089-8128-4E4E-8303-1F5301753073}"/>
          </ac:spMkLst>
        </pc:spChg>
        <pc:spChg chg="mod">
          <ac:chgData name="a.calzari@campus.unimib.it" userId="e6b75fce-64c8-48ef-89c7-14c51a8f3be6" providerId="ADAL" clId="{E13B0D20-3BAD-4177-8C7D-5C922A1BAE82}" dt="2021-07-14T08:45:35.502" v="107" actId="948"/>
          <ac:spMkLst>
            <pc:docMk/>
            <pc:sldMk cId="3350309488" sldId="268"/>
            <ac:spMk id="3" creationId="{406AF6D4-5BF8-4F5A-90F6-DD2A6B5CEF7B}"/>
          </ac:spMkLst>
        </pc:spChg>
        <pc:spChg chg="mod ord">
          <ac:chgData name="a.calzari@campus.unimib.it" userId="e6b75fce-64c8-48ef-89c7-14c51a8f3be6" providerId="ADAL" clId="{E13B0D20-3BAD-4177-8C7D-5C922A1BAE82}" dt="2021-07-14T08:44:23.241" v="99" actId="26606"/>
          <ac:spMkLst>
            <pc:docMk/>
            <pc:sldMk cId="3350309488" sldId="268"/>
            <ac:spMk id="4" creationId="{D1C77E7E-C93C-4A6A-B44D-6F5B93B0D933}"/>
          </ac:spMkLst>
        </pc:spChg>
        <pc:spChg chg="add">
          <ac:chgData name="a.calzari@campus.unimib.it" userId="e6b75fce-64c8-48ef-89c7-14c51a8f3be6" providerId="ADAL" clId="{E13B0D20-3BAD-4177-8C7D-5C922A1BAE82}" dt="2021-07-14T08:44:23.241" v="99" actId="26606"/>
          <ac:spMkLst>
            <pc:docMk/>
            <pc:sldMk cId="3350309488" sldId="268"/>
            <ac:spMk id="11" creationId="{823AC064-BC96-4F32-8AE1-B2FD38754823}"/>
          </ac:spMkLst>
        </pc:spChg>
        <pc:picChg chg="add mod">
          <ac:chgData name="a.calzari@campus.unimib.it" userId="e6b75fce-64c8-48ef-89c7-14c51a8f3be6" providerId="ADAL" clId="{E13B0D20-3BAD-4177-8C7D-5C922A1BAE82}" dt="2021-07-14T08:44:23.241" v="99" actId="26606"/>
          <ac:picMkLst>
            <pc:docMk/>
            <pc:sldMk cId="3350309488" sldId="268"/>
            <ac:picMk id="6" creationId="{2AD25A4B-D760-466C-B7DB-D8DCBD10A031}"/>
          </ac:picMkLst>
        </pc:picChg>
        <pc:cxnChg chg="add">
          <ac:chgData name="a.calzari@campus.unimib.it" userId="e6b75fce-64c8-48ef-89c7-14c51a8f3be6" providerId="ADAL" clId="{E13B0D20-3BAD-4177-8C7D-5C922A1BAE82}" dt="2021-07-14T08:44:23.241" v="99" actId="26606"/>
          <ac:cxnSpMkLst>
            <pc:docMk/>
            <pc:sldMk cId="3350309488" sldId="268"/>
            <ac:cxnSpMk id="13" creationId="{A58B1B64-31F5-4A02-8CDF-89C2A37BF4AB}"/>
          </ac:cxnSpMkLst>
        </pc:cxnChg>
      </pc:sldChg>
      <pc:sldChg chg="new del">
        <pc:chgData name="a.calzari@campus.unimib.it" userId="e6b75fce-64c8-48ef-89c7-14c51a8f3be6" providerId="ADAL" clId="{E13B0D20-3BAD-4177-8C7D-5C922A1BAE82}" dt="2021-07-14T08:54:03.937" v="181" actId="2696"/>
        <pc:sldMkLst>
          <pc:docMk/>
          <pc:sldMk cId="541230716" sldId="269"/>
        </pc:sldMkLst>
      </pc:sldChg>
      <pc:sldChg chg="delSp new del mod setBg">
        <pc:chgData name="a.calzari@campus.unimib.it" userId="e6b75fce-64c8-48ef-89c7-14c51a8f3be6" providerId="ADAL" clId="{E13B0D20-3BAD-4177-8C7D-5C922A1BAE82}" dt="2021-07-14T08:53:54.758" v="179" actId="2696"/>
        <pc:sldMkLst>
          <pc:docMk/>
          <pc:sldMk cId="191388558" sldId="270"/>
        </pc:sldMkLst>
        <pc:spChg chg="del">
          <ac:chgData name="a.calzari@campus.unimib.it" userId="e6b75fce-64c8-48ef-89c7-14c51a8f3be6" providerId="ADAL" clId="{E13B0D20-3BAD-4177-8C7D-5C922A1BAE82}" dt="2021-07-14T08:47:26.323" v="113" actId="478"/>
          <ac:spMkLst>
            <pc:docMk/>
            <pc:sldMk cId="191388558" sldId="270"/>
            <ac:spMk id="2" creationId="{468CEE2A-4E84-47CF-9DBA-5245AA700E09}"/>
          </ac:spMkLst>
        </pc:spChg>
      </pc:sldChg>
      <pc:sldChg chg="addSp delSp modSp new mod setBg">
        <pc:chgData name="a.calzari@campus.unimib.it" userId="e6b75fce-64c8-48ef-89c7-14c51a8f3be6" providerId="ADAL" clId="{E13B0D20-3BAD-4177-8C7D-5C922A1BAE82}" dt="2021-07-14T09:29:55.703" v="1016" actId="207"/>
        <pc:sldMkLst>
          <pc:docMk/>
          <pc:sldMk cId="1868779551" sldId="271"/>
        </pc:sldMkLst>
        <pc:spChg chg="del">
          <ac:chgData name="a.calzari@campus.unimib.it" userId="e6b75fce-64c8-48ef-89c7-14c51a8f3be6" providerId="ADAL" clId="{E13B0D20-3BAD-4177-8C7D-5C922A1BAE82}" dt="2021-07-14T08:48:11.812" v="115" actId="478"/>
          <ac:spMkLst>
            <pc:docMk/>
            <pc:sldMk cId="1868779551" sldId="271"/>
            <ac:spMk id="2" creationId="{FE63557D-BE58-420B-8FD7-17BDD8905CCE}"/>
          </ac:spMkLst>
        </pc:spChg>
        <pc:spChg chg="del">
          <ac:chgData name="a.calzari@campus.unimib.it" userId="e6b75fce-64c8-48ef-89c7-14c51a8f3be6" providerId="ADAL" clId="{E13B0D20-3BAD-4177-8C7D-5C922A1BAE82}" dt="2021-07-14T08:48:31.448" v="119" actId="478"/>
          <ac:spMkLst>
            <pc:docMk/>
            <pc:sldMk cId="1868779551" sldId="271"/>
            <ac:spMk id="3" creationId="{79D8356D-F543-41C8-85C4-BE26B28054A3}"/>
          </ac:spMkLst>
        </pc:spChg>
        <pc:spChg chg="mod">
          <ac:chgData name="a.calzari@campus.unimib.it" userId="e6b75fce-64c8-48ef-89c7-14c51a8f3be6" providerId="ADAL" clId="{E13B0D20-3BAD-4177-8C7D-5C922A1BAE82}" dt="2021-07-14T08:56:38.347" v="231" actId="207"/>
          <ac:spMkLst>
            <pc:docMk/>
            <pc:sldMk cId="1868779551" sldId="271"/>
            <ac:spMk id="4" creationId="{C1EC7DF9-43AB-4197-B3B3-967841BB8D6D}"/>
          </ac:spMkLst>
        </pc:spChg>
        <pc:spChg chg="add del mod">
          <ac:chgData name="a.calzari@campus.unimib.it" userId="e6b75fce-64c8-48ef-89c7-14c51a8f3be6" providerId="ADAL" clId="{E13B0D20-3BAD-4177-8C7D-5C922A1BAE82}" dt="2021-07-14T09:03:47.692" v="377" actId="478"/>
          <ac:spMkLst>
            <pc:docMk/>
            <pc:sldMk cId="1868779551" sldId="271"/>
            <ac:spMk id="5" creationId="{7957A1FC-DB35-42BD-8985-B29F19224C3A}"/>
          </ac:spMkLst>
        </pc:spChg>
        <pc:spChg chg="add mod">
          <ac:chgData name="a.calzari@campus.unimib.it" userId="e6b75fce-64c8-48ef-89c7-14c51a8f3be6" providerId="ADAL" clId="{E13B0D20-3BAD-4177-8C7D-5C922A1BAE82}" dt="2021-07-14T09:13:43.420" v="619" actId="1076"/>
          <ac:spMkLst>
            <pc:docMk/>
            <pc:sldMk cId="1868779551" sldId="271"/>
            <ac:spMk id="6" creationId="{31684BD6-3B8A-4164-8869-21EA5A34E256}"/>
          </ac:spMkLst>
        </pc:spChg>
        <pc:spChg chg="add mod">
          <ac:chgData name="a.calzari@campus.unimib.it" userId="e6b75fce-64c8-48ef-89c7-14c51a8f3be6" providerId="ADAL" clId="{E13B0D20-3BAD-4177-8C7D-5C922A1BAE82}" dt="2021-07-14T09:29:55.703" v="1016" actId="207"/>
          <ac:spMkLst>
            <pc:docMk/>
            <pc:sldMk cId="1868779551" sldId="271"/>
            <ac:spMk id="12" creationId="{7A69B7CF-5BBB-4892-BF28-8B1F48D3371C}"/>
          </ac:spMkLst>
        </pc:spChg>
        <pc:spChg chg="add mod">
          <ac:chgData name="a.calzari@campus.unimib.it" userId="e6b75fce-64c8-48ef-89c7-14c51a8f3be6" providerId="ADAL" clId="{E13B0D20-3BAD-4177-8C7D-5C922A1BAE82}" dt="2021-07-14T09:13:43.420" v="619" actId="1076"/>
          <ac:spMkLst>
            <pc:docMk/>
            <pc:sldMk cId="1868779551" sldId="271"/>
            <ac:spMk id="13" creationId="{B05210C7-7FA7-438F-BE99-24F3080AC872}"/>
          </ac:spMkLst>
        </pc:spChg>
        <pc:spChg chg="add del mod">
          <ac:chgData name="a.calzari@campus.unimib.it" userId="e6b75fce-64c8-48ef-89c7-14c51a8f3be6" providerId="ADAL" clId="{E13B0D20-3BAD-4177-8C7D-5C922A1BAE82}" dt="2021-07-14T09:04:17.004" v="387" actId="478"/>
          <ac:spMkLst>
            <pc:docMk/>
            <pc:sldMk cId="1868779551" sldId="271"/>
            <ac:spMk id="15" creationId="{DA21F08E-E67C-41F6-A0D0-A4769010811D}"/>
          </ac:spMkLst>
        </pc:spChg>
        <pc:picChg chg="add del mod ord">
          <ac:chgData name="a.calzari@campus.unimib.it" userId="e6b75fce-64c8-48ef-89c7-14c51a8f3be6" providerId="ADAL" clId="{E13B0D20-3BAD-4177-8C7D-5C922A1BAE82}" dt="2021-07-14T08:59:00.040" v="248" actId="478"/>
          <ac:picMkLst>
            <pc:docMk/>
            <pc:sldMk cId="1868779551" sldId="271"/>
            <ac:picMk id="8" creationId="{778C2C45-E9D0-4CFE-8448-7B506CF491FB}"/>
          </ac:picMkLst>
        </pc:picChg>
        <pc:picChg chg="add mod">
          <ac:chgData name="a.calzari@campus.unimib.it" userId="e6b75fce-64c8-48ef-89c7-14c51a8f3be6" providerId="ADAL" clId="{E13B0D20-3BAD-4177-8C7D-5C922A1BAE82}" dt="2021-07-14T08:57:06.491" v="233"/>
          <ac:picMkLst>
            <pc:docMk/>
            <pc:sldMk cId="1868779551" sldId="271"/>
            <ac:picMk id="9" creationId="{9E1FE0AF-9BBF-4964-9AF0-1CB2CBE27A30}"/>
          </ac:picMkLst>
        </pc:picChg>
        <pc:picChg chg="add mod ord">
          <ac:chgData name="a.calzari@campus.unimib.it" userId="e6b75fce-64c8-48ef-89c7-14c51a8f3be6" providerId="ADAL" clId="{E13B0D20-3BAD-4177-8C7D-5C922A1BAE82}" dt="2021-07-14T09:13:21.842" v="618" actId="1076"/>
          <ac:picMkLst>
            <pc:docMk/>
            <pc:sldMk cId="1868779551" sldId="271"/>
            <ac:picMk id="11" creationId="{DEF05C72-6081-4552-BAFD-37FCED3101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0013E-F20C-4A17-9E99-FB747BFB386C}" type="datetimeFigureOut">
              <a:rPr lang="it-IT" smtClean="0"/>
              <a:t>14/07/2021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2889E-7F3C-4FFF-B427-61569F9AC8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66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L’applicazione si interfaccia con due </a:t>
            </a:r>
            <a:r>
              <a:rPr lang="it-IT" dirty="0" err="1"/>
              <a:t>APIs</a:t>
            </a:r>
            <a:r>
              <a:rPr lang="it-IT" dirty="0"/>
              <a:t>, con quella relativa al database dei </a:t>
            </a:r>
            <a:r>
              <a:rPr lang="it-IT" dirty="0" err="1"/>
              <a:t>cockail</a:t>
            </a:r>
            <a:r>
              <a:rPr lang="it-IT" dirty="0"/>
              <a:t> (the cocktail </a:t>
            </a:r>
            <a:r>
              <a:rPr lang="it-IT" dirty="0" err="1"/>
              <a:t>db</a:t>
            </a:r>
            <a:r>
              <a:rPr lang="it-IT" dirty="0"/>
              <a:t>) per recuperare tutte le informazioni relative alle funzionalità di ricerca e in generale ai drink, e con quella di </a:t>
            </a:r>
            <a:r>
              <a:rPr lang="it-IT" dirty="0" err="1"/>
              <a:t>google</a:t>
            </a:r>
            <a:r>
              <a:rPr lang="it-IT" dirty="0"/>
              <a:t> per il recupero delle informazioni per la visualizzazione della mappa.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2889E-7F3C-4FFF-B427-61569F9AC84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49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A8A59C-AFEE-44A9-9F1E-ECD4B9F8E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B28206-28E3-4E76-B54B-D4A034FF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13FE67-C42B-4BAB-AC0C-CF331D57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A88CA-3647-4FF2-B933-FE8527972956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8A5C1B-26DF-4EB4-929A-41DB3DB54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D94093-57EC-4274-A57B-E4EC31B03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46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EA27AA-7F4D-497D-9B48-FF64469F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6AC90C-7A05-4B09-8326-F3C2E814E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2D8AC2-10B0-40C3-9604-7BCDB690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FED2-408C-4E9A-967A-33B134898FF1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C5F9D2-1F4F-491D-9396-58AF79D1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25E9A1-FB47-4C38-9AFC-21182657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273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8B41DAA-6EFA-4972-B55C-00191D2FD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2E8C4A7-A890-4925-8076-01C391F7A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26A547-E6BC-41C0-87F8-1F51064F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512FF-DB87-43F3-A87F-1F92BB3B8D9F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C4F98-1F5D-42DA-9AA5-D04A7A3A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429EA6-F4E2-4A15-A48F-CC7EB129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44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A2DD2F-F9C9-405E-9498-DA05CF21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48D794-63AC-4EBB-8179-F04C16AFC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AB28ED-EDBE-48C4-ABF5-8B7A5E950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0FF3-9F0E-49E0-996A-D92CAD320FB7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08D1CF-D265-41FD-B441-DB642EBEE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79BF2A-CBD7-4CF0-A8EB-9E858EEF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8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64728C-3959-4839-9815-22E2325EE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67CCB5-21EE-48CD-B2F6-088E5FB6E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0F225E-077B-4D39-A991-BFC5848B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59EE-A3D7-4B8F-A63A-91E00D1E2AB4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868FFF-07FD-4F6F-8B4D-E2502EC0B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F2B1C0-E2AD-450B-B51F-44B8CD19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123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EADE4A-A734-4404-B6F6-9977EF12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B7D0B9-74BC-4296-BE04-019F0438B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CA047C-0F8B-4A73-AF1A-A8A6E85DB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2C558F-A643-46CC-8782-82429FBC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D10-0D77-43EC-B817-DB40DD510276}" type="datetime1">
              <a:rPr lang="it-IT" smtClean="0"/>
              <a:t>14/07/2021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CA16D8-5A04-4B33-AECA-5EC78917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726EDA-0B87-44D8-BBEC-4DB8CE83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74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6F4B68-ED32-4A9B-92A6-5AF38EE3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7E5134-7701-4975-B886-542D6A027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CC788F-2F79-47AD-8CEC-ED1EDFC82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234F68-3015-4F11-903B-02A8F2CCD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BF1AC3-1A00-4B78-B98D-3DD986EB1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5F3982-5BF9-4DCF-89D4-4C0FF002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95367-4716-4DF3-B2D5-0CF76AA8506B}" type="datetime1">
              <a:rPr lang="it-IT" smtClean="0"/>
              <a:t>14/07/2021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FC4BE21-CBE5-4D63-B8BA-623BA7E5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533EF1E-9867-4664-820B-A432E631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049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7D1E2-B713-4451-82AD-29E3FD9A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E5776E-3F86-4FEE-AC06-5EF39357F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A1C11-8990-49DA-A392-FD73BE029920}" type="datetime1">
              <a:rPr lang="it-IT" smtClean="0"/>
              <a:t>14/07/2021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1EC54-29CA-44FE-82F5-360BA712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5BF5CA-0FB9-4D32-A8C9-9E921000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056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06B339-E0FA-4606-BE03-D0AF375FC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7A67-C7C9-4AC2-A701-218A22F98747}" type="datetime1">
              <a:rPr lang="it-IT" smtClean="0"/>
              <a:t>14/07/2021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008F098-4256-4D15-A913-D99ECBF7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6168579-2C7F-463D-943D-2D2BC97C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053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765808-91AA-4163-9F1B-250DE0A7C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AF628C-6DA0-4933-9F4A-2FDCEC256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EF664CE-93C5-4D58-9750-ED7C3C902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ADEDE7-5451-4CFE-8406-4DF4FC10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CFD9-648B-4588-8956-52BCD1BF0ACA}" type="datetime1">
              <a:rPr lang="it-IT" smtClean="0"/>
              <a:t>14/07/2021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5B2971-A9A2-4EAA-ACA8-407A359B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C3F230-87C2-40D6-AD15-D653240D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27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F8DFEA-C457-4D4F-B94C-81253085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3E8814F-D93F-49EC-AD71-B2E45EA67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955964-2B50-4D86-963B-8E33799C35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C66D19-C383-4E5E-B92A-954A0BE90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166D5-D538-48B6-A928-658994FEE107}" type="datetime1">
              <a:rPr lang="it-IT" smtClean="0"/>
              <a:t>14/07/2021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5E7564-05BE-4442-9646-756608E2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Programmazione di dispositivi mobili - AA 2020/2021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C6CC5A-5ACB-4370-99CB-6A1ABFCC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98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E413F47-5067-4C39-B729-C12654B2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ACD64C-37F3-4FDC-981A-6518DF683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342078-DF6A-4072-9DA1-7CF648F24F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F0253-AADC-455D-8F7E-49087FC32F64}" type="datetime1">
              <a:rPr lang="it-IT" smtClean="0"/>
              <a:t>14/07/2021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F5AEDA-9184-410F-A34A-7DC6EAD3C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Programmazione di dispositivi mobili - AA 2020/2021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F77962-6A7C-4538-8BA6-9E00E0EBC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C2D65-744D-4B42-AADB-1D34EA1E4EF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79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DEF05C72-6081-4552-BAFD-37FCED310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9797" y="-664598"/>
            <a:ext cx="12772484" cy="7020948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1EC7DF9-43AB-4197-B3B3-967841BB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Programmazione di dispositivi mobili - AA 2020/2021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31684BD6-3B8A-4164-8869-21EA5A34E256}"/>
              </a:ext>
            </a:extLst>
          </p:cNvPr>
          <p:cNvSpPr txBox="1">
            <a:spLocks/>
          </p:cNvSpPr>
          <p:nvPr/>
        </p:nvSpPr>
        <p:spPr>
          <a:xfrm>
            <a:off x="5653331" y="4290018"/>
            <a:ext cx="4040632" cy="186091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Gruppo:</a:t>
            </a:r>
          </a:p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Alessia Calzari - 844884</a:t>
            </a:r>
          </a:p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Dario Gianotti - 847052</a:t>
            </a:r>
          </a:p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Alessandra Oggioni - 835558</a:t>
            </a:r>
          </a:p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Andrea Provasi - 847015</a:t>
            </a:r>
          </a:p>
          <a:p>
            <a:pPr algn="l">
              <a:spcBef>
                <a:spcPts val="0"/>
              </a:spcBef>
            </a:pPr>
            <a:r>
              <a:rPr lang="it-IT" sz="2000" b="1" dirty="0">
                <a:latin typeface="Corbel" panose="020B0503020204020204" pitchFamily="34" charset="0"/>
              </a:rPr>
              <a:t>Riccardo Riva - 844936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E1FE0AF-9BBF-4964-9AF0-1CB2CBE27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7A69B7CF-5BBB-4892-BF28-8B1F48D3371C}"/>
              </a:ext>
            </a:extLst>
          </p:cNvPr>
          <p:cNvSpPr/>
          <p:nvPr/>
        </p:nvSpPr>
        <p:spPr>
          <a:xfrm>
            <a:off x="2881071" y="4685124"/>
            <a:ext cx="23150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ernard MT Condensed" panose="02050806060905020404" pitchFamily="18" charset="0"/>
              </a:rPr>
              <a:t>drinkUP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05210C7-7FA7-438F-BE99-24F3080AC872}"/>
              </a:ext>
            </a:extLst>
          </p:cNvPr>
          <p:cNvSpPr/>
          <p:nvPr/>
        </p:nvSpPr>
        <p:spPr>
          <a:xfrm>
            <a:off x="1699243" y="5363996"/>
            <a:ext cx="333617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it-IT" sz="2400" b="1" i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Bernard MT Condensed" panose="02050806060905020404" pitchFamily="18" charset="0"/>
              </a:rPr>
              <a:t>DRINK WELL</a:t>
            </a:r>
            <a:endParaRPr lang="it-IT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8779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98A693-FD22-4AFA-B087-9B2317EBD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5" y="566736"/>
            <a:ext cx="2784905" cy="572452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0C5810-537E-4FD1-9F66-F8040B5E9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95298"/>
            <a:ext cx="2784904" cy="57245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4BFFAB4-CBFE-4B81-9EF6-6DFDC27D0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2BD8658D-5C77-4487-B2D6-749BD030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96D17F9-563A-4787-82D4-5054300078B5}"/>
              </a:ext>
            </a:extLst>
          </p:cNvPr>
          <p:cNvSpPr/>
          <p:nvPr/>
        </p:nvSpPr>
        <p:spPr>
          <a:xfrm>
            <a:off x="4738896" y="2895895"/>
            <a:ext cx="27142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Preferiti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8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2E90511-D140-4841-A0AF-6C6A2467E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95298"/>
            <a:ext cx="2784904" cy="57245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729508-686D-40E7-88E3-FB0D5613F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4" y="566736"/>
            <a:ext cx="2784905" cy="57245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E000970-0E8E-442B-B65D-AC77015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584F502A-66B4-4261-A823-B84A1960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24841F6-5834-4E25-910E-3BDC700A9F14}"/>
              </a:ext>
            </a:extLst>
          </p:cNvPr>
          <p:cNvSpPr/>
          <p:nvPr/>
        </p:nvSpPr>
        <p:spPr>
          <a:xfrm>
            <a:off x="5181324" y="2967335"/>
            <a:ext cx="18293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Maps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57DA8D-2B8D-423D-8378-EE57DC7FA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935" y="2475309"/>
            <a:ext cx="8884130" cy="1907381"/>
          </a:xfrm>
        </p:spPr>
        <p:txBody>
          <a:bodyPr>
            <a:normAutofit/>
          </a:bodyPr>
          <a:lstStyle/>
          <a:p>
            <a:pPr algn="ctr"/>
            <a:r>
              <a:rPr lang="it-IT" sz="5400" b="1" dirty="0">
                <a:latin typeface="Bernard MT Condensed" panose="02050806060905020404" pitchFamily="18" charset="0"/>
                <a:ea typeface="Segoe UI Black" panose="020B0A02040204020203" pitchFamily="34" charset="0"/>
              </a:rPr>
              <a:t>Grazie per l’attenzione</a:t>
            </a:r>
            <a:br>
              <a:rPr lang="it-IT" sz="5400" b="1" dirty="0">
                <a:latin typeface="Bernard MT Condensed" panose="02050806060905020404" pitchFamily="18" charset="0"/>
                <a:ea typeface="Segoe UI Black" panose="020B0A02040204020203" pitchFamily="34" charset="0"/>
              </a:rPr>
            </a:br>
            <a:r>
              <a:rPr lang="it-IT" sz="5400" dirty="0">
                <a:latin typeface="Bernard MT Condensed" panose="02050806060905020404" pitchFamily="18" charset="0"/>
                <a:ea typeface="Segoe UI Black" panose="020B0A02040204020203" pitchFamily="34" charset="0"/>
              </a:rPr>
              <a:t>Ora è il momento della demo!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9D3AA7-CF03-4F9D-8052-D8B7A37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908718-69D7-4A12-90B3-B2BC8874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Programmazione di dispositivi mobili - AA 2020/2021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495B180-F81D-4EB8-9856-A25688BE4CA9}"/>
              </a:ext>
            </a:extLst>
          </p:cNvPr>
          <p:cNvSpPr/>
          <p:nvPr/>
        </p:nvSpPr>
        <p:spPr>
          <a:xfrm>
            <a:off x="2003373" y="2551837"/>
            <a:ext cx="81852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ernard MT Condensed" panose="02050806060905020404" pitchFamily="18" charset="0"/>
                <a:ea typeface="Segoe UI Black" panose="020B0A02040204020203" pitchFamily="34" charset="0"/>
              </a:rPr>
              <a:t>Grazie per l’attenzione</a:t>
            </a:r>
            <a:b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ernard MT Condensed" panose="02050806060905020404" pitchFamily="18" charset="0"/>
                <a:ea typeface="Segoe UI Black" panose="020B0A02040204020203" pitchFamily="34" charset="0"/>
              </a:rPr>
            </a:br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ernard MT Condensed" panose="02050806060905020404" pitchFamily="18" charset="0"/>
                <a:ea typeface="Segoe UI Black" panose="020B0A02040204020203" pitchFamily="34" charset="0"/>
              </a:rPr>
              <a:t>Ora è il momento della demo!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679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3E7499-C751-486E-976A-3297E2C1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Programmazione di dispositivi mobili - AA 2020/2021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B66F393-4DF8-4114-BC34-E78274925D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ACDF09C-8E42-4DA7-B516-56329036E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630" y="1554479"/>
            <a:ext cx="6650737" cy="453459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6352B71-BABB-4EB9-BC67-CCC879383A72}"/>
              </a:ext>
            </a:extLst>
          </p:cNvPr>
          <p:cNvSpPr/>
          <p:nvPr/>
        </p:nvSpPr>
        <p:spPr>
          <a:xfrm>
            <a:off x="2041872" y="528935"/>
            <a:ext cx="7925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ernard MT Condensed" panose="02050806060905020404" pitchFamily="18" charset="0"/>
              </a:rPr>
              <a:t>ARCHITETTURA MULTI – LAYER</a:t>
            </a:r>
            <a:endParaRPr lang="it-IT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302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C0460D-8E7F-41C7-B5EB-C28833FB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Programmazione di dispositivi mobili - AA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CD824A1-FFE3-420D-8E3D-5E3D7188C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12" y="1690688"/>
            <a:ext cx="4829175" cy="42321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745DC8-0F3D-4821-99DC-F2DB96475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C0E511BA-AF7C-4DE1-9BD1-3B4428508D7B}"/>
              </a:ext>
            </a:extLst>
          </p:cNvPr>
          <p:cNvSpPr/>
          <p:nvPr/>
        </p:nvSpPr>
        <p:spPr>
          <a:xfrm>
            <a:off x="4242061" y="495300"/>
            <a:ext cx="35046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CASI D’USO</a:t>
            </a:r>
          </a:p>
        </p:txBody>
      </p:sp>
    </p:spTree>
    <p:extLst>
      <p:ext uri="{BB962C8B-B14F-4D97-AF65-F5344CB8AC3E}">
        <p14:creationId xmlns:p14="http://schemas.microsoft.com/office/powerpoint/2010/main" val="223772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A9FF17A-EC72-4693-9C5B-7E896725C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38" y="579811"/>
            <a:ext cx="2773064" cy="57001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441981-3BA6-497D-A22A-6C3EEF0A7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32" y="485775"/>
            <a:ext cx="2773062" cy="570018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666B31B-9058-4803-87DD-50A570080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7" name="Segnaposto piè di pagina 16">
            <a:extLst>
              <a:ext uri="{FF2B5EF4-FFF2-40B4-BE49-F238E27FC236}">
                <a16:creationId xmlns:a16="http://schemas.microsoft.com/office/drawing/2014/main" id="{71219CBD-CFAF-41F1-8574-495C4102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A7EC478-5F8A-4B72-B749-30DE7F4317B6}"/>
              </a:ext>
            </a:extLst>
          </p:cNvPr>
          <p:cNvSpPr/>
          <p:nvPr/>
        </p:nvSpPr>
        <p:spPr>
          <a:xfrm>
            <a:off x="5097168" y="2967335"/>
            <a:ext cx="19976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Home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793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E32FA95-7CBE-4147-AE7D-ECAF781E5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0" y="2182794"/>
            <a:ext cx="4740410" cy="230614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FA469D-F342-46A7-A73B-89BE4A646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82794"/>
            <a:ext cx="4740410" cy="230614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6BEF1EA-FB77-4C6D-87EB-46B924DB3C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58D2823-4FB8-4598-9A27-288033A4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C9A0F88-2C33-4D7F-8C10-8D70A6E6EE91}"/>
              </a:ext>
            </a:extLst>
          </p:cNvPr>
          <p:cNvSpPr/>
          <p:nvPr/>
        </p:nvSpPr>
        <p:spPr>
          <a:xfrm>
            <a:off x="5097168" y="2967335"/>
            <a:ext cx="19976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Home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753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0C78DDC-F8E1-4435-814A-02AEFD51C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39" y="578907"/>
            <a:ext cx="2773063" cy="5700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B52E6E0-6FD4-41D6-92A7-AF6FDC76C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8" y="485774"/>
            <a:ext cx="2773062" cy="5700184"/>
          </a:xfrm>
          <a:prstGeom prst="rect">
            <a:avLst/>
          </a:prstGeo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1DF2F6CE-32E6-40BB-A1CA-46AEAB325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28F1FD3D-D616-4D9C-A9DB-0C63E791F2E2}"/>
              </a:ext>
            </a:extLst>
          </p:cNvPr>
          <p:cNvSpPr/>
          <p:nvPr/>
        </p:nvSpPr>
        <p:spPr>
          <a:xfrm>
            <a:off x="4561765" y="2551837"/>
            <a:ext cx="30684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Ricerca</a:t>
            </a:r>
          </a:p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</a:t>
            </a:r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er nome</a:t>
            </a:r>
          </a:p>
        </p:txBody>
      </p:sp>
    </p:spTree>
    <p:extLst>
      <p:ext uri="{BB962C8B-B14F-4D97-AF65-F5344CB8AC3E}">
        <p14:creationId xmlns:p14="http://schemas.microsoft.com/office/powerpoint/2010/main" val="220610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BCC9590-D9B2-4D7A-8967-E0089AA9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8" y="566737"/>
            <a:ext cx="2784904" cy="57245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7C1B2A6-CF63-40E8-B2AC-6A81F2D45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85774"/>
            <a:ext cx="2784904" cy="57245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3FAC728-368C-4A4C-9E9C-EB6A8E4F4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59EAE41-BCCB-496D-9079-B733402B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B6DCDF5-AD00-4239-86D6-813E09E5568D}"/>
              </a:ext>
            </a:extLst>
          </p:cNvPr>
          <p:cNvSpPr/>
          <p:nvPr/>
        </p:nvSpPr>
        <p:spPr>
          <a:xfrm>
            <a:off x="4252973" y="2136338"/>
            <a:ext cx="3682418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Ricerca</a:t>
            </a:r>
          </a:p>
          <a:p>
            <a:pPr algn="ctr"/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per</a:t>
            </a:r>
          </a:p>
          <a:p>
            <a:pPr algn="ctr"/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ingrediente</a:t>
            </a:r>
          </a:p>
        </p:txBody>
      </p:sp>
    </p:spTree>
    <p:extLst>
      <p:ext uri="{BB962C8B-B14F-4D97-AF65-F5344CB8AC3E}">
        <p14:creationId xmlns:p14="http://schemas.microsoft.com/office/powerpoint/2010/main" val="38163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85E4580-48A2-45B4-9872-F7AC97B97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95298"/>
            <a:ext cx="2784904" cy="57245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5F4C329-22E3-4E5F-9BCD-82BB1F15D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7" y="566736"/>
            <a:ext cx="2784904" cy="57245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C3775D-4544-43E8-B67E-96C4AEE87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5E09B2F-AAEE-435C-A10C-5D006FF7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C81E7D4-4EB2-4E67-A1C8-AD802D78987A}"/>
              </a:ext>
            </a:extLst>
          </p:cNvPr>
          <p:cNvSpPr/>
          <p:nvPr/>
        </p:nvSpPr>
        <p:spPr>
          <a:xfrm>
            <a:off x="4430674" y="2480397"/>
            <a:ext cx="336342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WIKI</a:t>
            </a:r>
          </a:p>
          <a:p>
            <a:pPr algn="ctr"/>
            <a:r>
              <a:rPr lang="it-IT" sz="48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Ingredient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96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D7167C6-B38B-4FBB-A8F0-D02B78659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97" y="566736"/>
            <a:ext cx="2784904" cy="57245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5C480F-14E4-44C4-9113-BFB3625F40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95298"/>
            <a:ext cx="2784904" cy="57245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BA1E6DA-A395-4BF0-8316-54100A57F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890" y="0"/>
            <a:ext cx="947110" cy="990600"/>
          </a:xfrm>
          <a:prstGeom prst="rect">
            <a:avLst/>
          </a:prstGeom>
        </p:spPr>
      </p:pic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3976BEB7-F97A-4F68-B5B3-29401F1A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Programmazione di dispositivi mobili - AA 2020/2021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4E273F0-46CD-44DD-A37D-FFDF87C17535}"/>
              </a:ext>
            </a:extLst>
          </p:cNvPr>
          <p:cNvSpPr/>
          <p:nvPr/>
        </p:nvSpPr>
        <p:spPr>
          <a:xfrm>
            <a:off x="4533713" y="2644168"/>
            <a:ext cx="312457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Mi sento</a:t>
            </a:r>
          </a:p>
          <a:p>
            <a:pPr algn="ctr"/>
            <a:r>
              <a:rPr lang="it-IT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fortunato</a:t>
            </a:r>
            <a:endParaRPr lang="it-IT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62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204</Words>
  <Application>Microsoft Office PowerPoint</Application>
  <PresentationFormat>Widescreen</PresentationFormat>
  <Paragraphs>39</Paragraphs>
  <Slides>12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Bernard MT Condensed</vt:lpstr>
      <vt:lpstr>Calibri</vt:lpstr>
      <vt:lpstr>Calibri Light</vt:lpstr>
      <vt:lpstr>Corbel</vt:lpstr>
      <vt:lpstr>Segoe UI Black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 Ora è il momento della 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drinkUP</dc:title>
  <dc:creator>Alessia Calzari</dc:creator>
  <cp:lastModifiedBy>Alessia Calzari</cp:lastModifiedBy>
  <cp:revision>10</cp:revision>
  <dcterms:created xsi:type="dcterms:W3CDTF">2021-07-13T11:57:34Z</dcterms:created>
  <dcterms:modified xsi:type="dcterms:W3CDTF">2021-07-14T09:30:19Z</dcterms:modified>
</cp:coreProperties>
</file>